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0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58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88891AF-58E9-40A8-A0F8-511CCEA4ED08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6B0BEC6-FD2F-4446-9541-967803C41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91;&#1085;&#1080;&#1094;&#1080;&#1087;&#1072;&#1083;&#1100;&#1085;&#1099;&#1077;%20&#1084;&#1077;&#1090;&#1086;&#1076;&#1080;&#1095;&#1077;&#1089;&#1082;&#1080;&#1077;%20&#1087;&#1088;&#1086;&#1092;&#1077;&#1089;&#1089;&#1080;&#1086;&#1085;&#1072;&#1083;&#1100;&#1085;&#1099;&#1077;%20&#1089;&#1086;&#1086;&#1073;&#1097;&#1077;&#1089;&#1090;&#1074;&#1072;\&#1052;&#1091;&#1085;&#1080;&#1094;&#1080;&#1087;&#1072;&#1083;&#1100;&#1085;&#1099;&#1077;%20&#1084;&#1077;&#1090;&#1086;&#1076;&#1080;&#1095;&#1077;&#1089;&#1082;&#1080;&#1077;%20&#1087;&#1083;&#1086;&#1097;&#1072;&#1076;&#1082;&#1080;\&#1060;&#1086;&#1088;&#1084;&#1080;&#1088;&#1086;&#1074;&#1072;&#1085;&#1080;&#1077;%20&#1085;&#1072;&#1074;&#1099;&#1082;&#1086;&#1074;%20&#1079;&#1076;&#1086;&#1088;&#1086;&#1074;&#1086;&#1075;&#1086;%20&#1080;%20&#1073;&#1077;&#1079;&#1086;&#1087;&#1072;&#1089;&#1085;&#1086;&#1075;&#1086;%20&#1086;&#1073;&#1088;&#1072;&#1079;&#1072;%20&#1078;&#1080;&#1079;&#1085;&#1080;%20&#1082;&#1072;&#1082;%20&#1087;&#1088;&#1077;&#1076;&#1087;&#1086;&#1089;&#1099;&#1083;&#1086;&#1082;%20&#1092;&#1091;&#1085;&#1082;&#1094;&#1080;&#1086;&#1085;&#1072;&#1083;&#1100;&#1085;&#1086;&#1081;%20&#1075;&#1088;&#1072;&#1084;&#1086;&#1090;&#1085;&#1086;&#1089;&#1090;&#1080;%20&#1076;&#1086;&#1096;&#1082;&#1086;&#1083;&#1100;&#1085;&#1080;&#1082;&#1086;&#1074;\&#8470;%203\&#1087;&#1088;&#1077;&#1079;&#1077;&#1085;&#1090;&#1072;&#1094;&#1080;&#1103;\VID_8.avi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91;&#1085;&#1080;&#1094;&#1080;&#1087;&#1072;&#1083;&#1100;&#1085;&#1099;&#1077;%20&#1084;&#1077;&#1090;&#1086;&#1076;&#1080;&#1095;&#1077;&#1089;&#1082;&#1080;&#1077;%20&#1087;&#1088;&#1086;&#1092;&#1077;&#1089;&#1089;&#1080;&#1086;&#1085;&#1072;&#1083;&#1100;&#1085;&#1099;&#1077;%20&#1089;&#1086;&#1086;&#1073;&#1097;&#1077;&#1089;&#1090;&#1074;&#1072;\&#1052;&#1091;&#1085;&#1080;&#1094;&#1080;&#1087;&#1072;&#1083;&#1100;&#1085;&#1099;&#1077;%20&#1084;&#1077;&#1090;&#1086;&#1076;&#1080;&#1095;&#1077;&#1089;&#1082;&#1080;&#1077;%20&#1087;&#1083;&#1086;&#1097;&#1072;&#1076;&#1082;&#1080;\&#1060;&#1086;&#1088;&#1084;&#1080;&#1088;&#1086;&#1074;&#1072;&#1085;&#1080;&#1077;%20&#1085;&#1072;&#1074;&#1099;&#1082;&#1086;&#1074;%20&#1079;&#1076;&#1086;&#1088;&#1086;&#1074;&#1086;&#1075;&#1086;%20&#1080;%20&#1073;&#1077;&#1079;&#1086;&#1087;&#1072;&#1089;&#1085;&#1086;&#1075;&#1086;%20&#1086;&#1073;&#1088;&#1072;&#1079;&#1072;%20&#1078;&#1080;&#1079;&#1085;&#1080;%20&#1082;&#1072;&#1082;%20&#1087;&#1088;&#1077;&#1076;&#1087;&#1086;&#1089;&#1099;&#1083;&#1086;&#1082;%20&#1092;&#1091;&#1085;&#1082;&#1094;&#1080;&#1086;&#1085;&#1072;&#1083;&#1100;&#1085;&#1086;&#1081;%20&#1075;&#1088;&#1072;&#1084;&#1086;&#1090;&#1085;&#1086;&#1089;&#1090;&#1080;%20&#1076;&#1086;&#1096;&#1082;&#1086;&#1083;&#1100;&#1085;&#1080;&#1082;&#1086;&#1074;\&#8470;%203\&#1087;&#1088;&#1077;&#1079;&#1077;&#1085;&#1090;&#1072;&#1094;&#1080;&#1103;\VID_9.avi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91;&#1085;&#1080;&#1094;&#1080;&#1087;&#1072;&#1083;&#1100;&#1085;&#1099;&#1077;%20&#1084;&#1077;&#1090;&#1086;&#1076;&#1080;&#1095;&#1077;&#1089;&#1082;&#1080;&#1077;%20&#1087;&#1088;&#1086;&#1092;&#1077;&#1089;&#1089;&#1080;&#1086;&#1085;&#1072;&#1083;&#1100;&#1085;&#1099;&#1077;%20&#1089;&#1086;&#1086;&#1073;&#1097;&#1077;&#1089;&#1090;&#1074;&#1072;\&#1052;&#1091;&#1085;&#1080;&#1094;&#1080;&#1087;&#1072;&#1083;&#1100;&#1085;&#1099;&#1077;%20&#1084;&#1077;&#1090;&#1086;&#1076;&#1080;&#1095;&#1077;&#1089;&#1082;&#1080;&#1077;%20&#1087;&#1083;&#1086;&#1097;&#1072;&#1076;&#1082;&#1080;\&#1060;&#1086;&#1088;&#1084;&#1080;&#1088;&#1086;&#1074;&#1072;&#1085;&#1080;&#1077;%20&#1085;&#1072;&#1074;&#1099;&#1082;&#1086;&#1074;%20&#1079;&#1076;&#1086;&#1088;&#1086;&#1074;&#1086;&#1075;&#1086;%20&#1080;%20&#1073;&#1077;&#1079;&#1086;&#1087;&#1072;&#1089;&#1085;&#1086;&#1075;&#1086;%20&#1086;&#1073;&#1088;&#1072;&#1079;&#1072;%20&#1078;&#1080;&#1079;&#1085;&#1080;%20&#1082;&#1072;&#1082;%20&#1087;&#1088;&#1077;&#1076;&#1087;&#1086;&#1089;&#1099;&#1083;&#1086;&#1082;%20&#1092;&#1091;&#1085;&#1082;&#1094;&#1080;&#1086;&#1085;&#1072;&#1083;&#1100;&#1085;&#1086;&#1081;%20&#1075;&#1088;&#1072;&#1084;&#1086;&#1090;&#1085;&#1086;&#1089;&#1090;&#1080;%20&#1076;&#1086;&#1096;&#1082;&#1086;&#1083;&#1100;&#1085;&#1080;&#1082;&#1086;&#1074;\&#8470;%203\&#1087;&#1088;&#1077;&#1079;&#1077;&#1085;&#1090;&#1072;&#1094;&#1080;&#1103;\VID_10.avi" TargetMode="Externa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91;&#1085;&#1080;&#1094;&#1080;&#1087;&#1072;&#1083;&#1100;&#1085;&#1099;&#1077;%20&#1084;&#1077;&#1090;&#1086;&#1076;&#1080;&#1095;&#1077;&#1089;&#1082;&#1080;&#1077;%20&#1087;&#1088;&#1086;&#1092;&#1077;&#1089;&#1089;&#1080;&#1086;&#1085;&#1072;&#1083;&#1100;&#1085;&#1099;&#1077;%20&#1089;&#1086;&#1086;&#1073;&#1097;&#1077;&#1089;&#1090;&#1074;&#1072;\&#1052;&#1091;&#1085;&#1080;&#1094;&#1080;&#1087;&#1072;&#1083;&#1100;&#1085;&#1099;&#1077;%20&#1084;&#1077;&#1090;&#1086;&#1076;&#1080;&#1095;&#1077;&#1089;&#1082;&#1080;&#1077;%20&#1087;&#1083;&#1086;&#1097;&#1072;&#1076;&#1082;&#1080;\&#1060;&#1086;&#1088;&#1084;&#1080;&#1088;&#1086;&#1074;&#1072;&#1085;&#1080;&#1077;%20&#1085;&#1072;&#1074;&#1099;&#1082;&#1086;&#1074;%20&#1079;&#1076;&#1086;&#1088;&#1086;&#1074;&#1086;&#1075;&#1086;%20&#1080;%20&#1073;&#1077;&#1079;&#1086;&#1087;&#1072;&#1089;&#1085;&#1086;&#1075;&#1086;%20&#1086;&#1073;&#1088;&#1072;&#1079;&#1072;%20&#1078;&#1080;&#1079;&#1085;&#1080;%20&#1082;&#1072;&#1082;%20&#1087;&#1088;&#1077;&#1076;&#1087;&#1086;&#1089;&#1099;&#1083;&#1086;&#1082;%20&#1092;&#1091;&#1085;&#1082;&#1094;&#1080;&#1086;&#1085;&#1072;&#1083;&#1100;&#1085;&#1086;&#1081;%20&#1075;&#1088;&#1072;&#1084;&#1086;&#1090;&#1085;&#1086;&#1089;&#1090;&#1080;%20&#1076;&#1086;&#1096;&#1082;&#1086;&#1083;&#1100;&#1085;&#1080;&#1082;&#1086;&#1074;\&#8470;%203\&#1087;&#1088;&#1077;&#1079;&#1077;&#1085;&#1090;&#1072;&#1094;&#1080;&#1103;\VID_1.avi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91;&#1085;&#1080;&#1094;&#1080;&#1087;&#1072;&#1083;&#1100;&#1085;&#1099;&#1077;%20&#1084;&#1077;&#1090;&#1086;&#1076;&#1080;&#1095;&#1077;&#1089;&#1082;&#1080;&#1077;%20&#1087;&#1088;&#1086;&#1092;&#1077;&#1089;&#1089;&#1080;&#1086;&#1085;&#1072;&#1083;&#1100;&#1085;&#1099;&#1077;%20&#1089;&#1086;&#1086;&#1073;&#1097;&#1077;&#1089;&#1090;&#1074;&#1072;\&#1052;&#1091;&#1085;&#1080;&#1094;&#1080;&#1087;&#1072;&#1083;&#1100;&#1085;&#1099;&#1077;%20&#1084;&#1077;&#1090;&#1086;&#1076;&#1080;&#1095;&#1077;&#1089;&#1082;&#1080;&#1077;%20&#1087;&#1083;&#1086;&#1097;&#1072;&#1076;&#1082;&#1080;\&#1060;&#1086;&#1088;&#1084;&#1080;&#1088;&#1086;&#1074;&#1072;&#1085;&#1080;&#1077;%20&#1085;&#1072;&#1074;&#1099;&#1082;&#1086;&#1074;%20&#1079;&#1076;&#1086;&#1088;&#1086;&#1074;&#1086;&#1075;&#1086;%20&#1080;%20&#1073;&#1077;&#1079;&#1086;&#1087;&#1072;&#1089;&#1085;&#1086;&#1075;&#1086;%20&#1086;&#1073;&#1088;&#1072;&#1079;&#1072;%20&#1078;&#1080;&#1079;&#1085;&#1080;%20&#1082;&#1072;&#1082;%20&#1087;&#1088;&#1077;&#1076;&#1087;&#1086;&#1089;&#1099;&#1083;&#1086;&#1082;%20&#1092;&#1091;&#1085;&#1082;&#1094;&#1080;&#1086;&#1085;&#1072;&#1083;&#1100;&#1085;&#1086;&#1081;%20&#1075;&#1088;&#1072;&#1084;&#1086;&#1090;&#1085;&#1086;&#1089;&#1090;&#1080;%20&#1076;&#1086;&#1096;&#1082;&#1086;&#1083;&#1100;&#1085;&#1080;&#1082;&#1086;&#1074;\&#8470;%203\&#1087;&#1088;&#1077;&#1079;&#1077;&#1085;&#1090;&#1072;&#1094;&#1080;&#1103;\VID_2.avi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91;&#1085;&#1080;&#1094;&#1080;&#1087;&#1072;&#1083;&#1100;&#1085;&#1099;&#1077;%20&#1084;&#1077;&#1090;&#1086;&#1076;&#1080;&#1095;&#1077;&#1089;&#1082;&#1080;&#1077;%20&#1087;&#1088;&#1086;&#1092;&#1077;&#1089;&#1089;&#1080;&#1086;&#1085;&#1072;&#1083;&#1100;&#1085;&#1099;&#1077;%20&#1089;&#1086;&#1086;&#1073;&#1097;&#1077;&#1089;&#1090;&#1074;&#1072;\&#1052;&#1091;&#1085;&#1080;&#1094;&#1080;&#1087;&#1072;&#1083;&#1100;&#1085;&#1099;&#1077;%20&#1084;&#1077;&#1090;&#1086;&#1076;&#1080;&#1095;&#1077;&#1089;&#1082;&#1080;&#1077;%20&#1087;&#1083;&#1086;&#1097;&#1072;&#1076;&#1082;&#1080;\&#1060;&#1086;&#1088;&#1084;&#1080;&#1088;&#1086;&#1074;&#1072;&#1085;&#1080;&#1077;%20&#1085;&#1072;&#1074;&#1099;&#1082;&#1086;&#1074;%20&#1079;&#1076;&#1086;&#1088;&#1086;&#1074;&#1086;&#1075;&#1086;%20&#1080;%20&#1073;&#1077;&#1079;&#1086;&#1087;&#1072;&#1089;&#1085;&#1086;&#1075;&#1086;%20&#1086;&#1073;&#1088;&#1072;&#1079;&#1072;%20&#1078;&#1080;&#1079;&#1085;&#1080;%20&#1082;&#1072;&#1082;%20&#1087;&#1088;&#1077;&#1076;&#1087;&#1086;&#1089;&#1099;&#1083;&#1086;&#1082;%20&#1092;&#1091;&#1085;&#1082;&#1094;&#1080;&#1086;&#1085;&#1072;&#1083;&#1100;&#1085;&#1086;&#1081;%20&#1075;&#1088;&#1072;&#1084;&#1086;&#1090;&#1085;&#1086;&#1089;&#1090;&#1080;%20&#1076;&#1086;&#1096;&#1082;&#1086;&#1083;&#1100;&#1085;&#1080;&#1082;&#1086;&#1074;\&#8470;%203\&#1087;&#1088;&#1077;&#1079;&#1077;&#1085;&#1090;&#1072;&#1094;&#1080;&#1103;\VID_3.avi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91;&#1085;&#1080;&#1094;&#1080;&#1087;&#1072;&#1083;&#1100;&#1085;&#1099;&#1077;%20&#1084;&#1077;&#1090;&#1086;&#1076;&#1080;&#1095;&#1077;&#1089;&#1082;&#1080;&#1077;%20&#1087;&#1088;&#1086;&#1092;&#1077;&#1089;&#1089;&#1080;&#1086;&#1085;&#1072;&#1083;&#1100;&#1085;&#1099;&#1077;%20&#1089;&#1086;&#1086;&#1073;&#1097;&#1077;&#1089;&#1090;&#1074;&#1072;\&#1052;&#1091;&#1085;&#1080;&#1094;&#1080;&#1087;&#1072;&#1083;&#1100;&#1085;&#1099;&#1077;%20&#1084;&#1077;&#1090;&#1086;&#1076;&#1080;&#1095;&#1077;&#1089;&#1082;&#1080;&#1077;%20&#1087;&#1083;&#1086;&#1097;&#1072;&#1076;&#1082;&#1080;\&#1060;&#1086;&#1088;&#1084;&#1080;&#1088;&#1086;&#1074;&#1072;&#1085;&#1080;&#1077;%20&#1085;&#1072;&#1074;&#1099;&#1082;&#1086;&#1074;%20&#1079;&#1076;&#1086;&#1088;&#1086;&#1074;&#1086;&#1075;&#1086;%20&#1080;%20&#1073;&#1077;&#1079;&#1086;&#1087;&#1072;&#1089;&#1085;&#1086;&#1075;&#1086;%20&#1086;&#1073;&#1088;&#1072;&#1079;&#1072;%20&#1078;&#1080;&#1079;&#1085;&#1080;%20&#1082;&#1072;&#1082;%20&#1087;&#1088;&#1077;&#1076;&#1087;&#1086;&#1089;&#1099;&#1083;&#1086;&#1082;%20&#1092;&#1091;&#1085;&#1082;&#1094;&#1080;&#1086;&#1085;&#1072;&#1083;&#1100;&#1085;&#1086;&#1081;%20&#1075;&#1088;&#1072;&#1084;&#1086;&#1090;&#1085;&#1086;&#1089;&#1090;&#1080;%20&#1076;&#1086;&#1096;&#1082;&#1086;&#1083;&#1100;&#1085;&#1080;&#1082;&#1086;&#1074;\&#8470;%203\&#1087;&#1088;&#1077;&#1079;&#1077;&#1085;&#1090;&#1072;&#1094;&#1080;&#1103;\VID_4.avi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91;&#1085;&#1080;&#1094;&#1080;&#1087;&#1072;&#1083;&#1100;&#1085;&#1099;&#1077;%20&#1084;&#1077;&#1090;&#1086;&#1076;&#1080;&#1095;&#1077;&#1089;&#1082;&#1080;&#1077;%20&#1087;&#1088;&#1086;&#1092;&#1077;&#1089;&#1089;&#1080;&#1086;&#1085;&#1072;&#1083;&#1100;&#1085;&#1099;&#1077;%20&#1089;&#1086;&#1086;&#1073;&#1097;&#1077;&#1089;&#1090;&#1074;&#1072;\&#1052;&#1091;&#1085;&#1080;&#1094;&#1080;&#1087;&#1072;&#1083;&#1100;&#1085;&#1099;&#1077;%20&#1084;&#1077;&#1090;&#1086;&#1076;&#1080;&#1095;&#1077;&#1089;&#1082;&#1080;&#1077;%20&#1087;&#1083;&#1086;&#1097;&#1072;&#1076;&#1082;&#1080;\&#1060;&#1086;&#1088;&#1084;&#1080;&#1088;&#1086;&#1074;&#1072;&#1085;&#1080;&#1077;%20&#1085;&#1072;&#1074;&#1099;&#1082;&#1086;&#1074;%20&#1079;&#1076;&#1086;&#1088;&#1086;&#1074;&#1086;&#1075;&#1086;%20&#1080;%20&#1073;&#1077;&#1079;&#1086;&#1087;&#1072;&#1089;&#1085;&#1086;&#1075;&#1086;%20&#1086;&#1073;&#1088;&#1072;&#1079;&#1072;%20&#1078;&#1080;&#1079;&#1085;&#1080;%20&#1082;&#1072;&#1082;%20&#1087;&#1088;&#1077;&#1076;&#1087;&#1086;&#1089;&#1099;&#1083;&#1086;&#1082;%20&#1092;&#1091;&#1085;&#1082;&#1094;&#1080;&#1086;&#1085;&#1072;&#1083;&#1100;&#1085;&#1086;&#1081;%20&#1075;&#1088;&#1072;&#1084;&#1086;&#1090;&#1085;&#1086;&#1089;&#1090;&#1080;%20&#1076;&#1086;&#1096;&#1082;&#1086;&#1083;&#1100;&#1085;&#1080;&#1082;&#1086;&#1074;\&#8470;%203\&#1087;&#1088;&#1077;&#1079;&#1077;&#1085;&#1090;&#1072;&#1094;&#1080;&#1103;\VID_5.avi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91;&#1085;&#1080;&#1094;&#1080;&#1087;&#1072;&#1083;&#1100;&#1085;&#1099;&#1077;%20&#1084;&#1077;&#1090;&#1086;&#1076;&#1080;&#1095;&#1077;&#1089;&#1082;&#1080;&#1077;%20&#1087;&#1088;&#1086;&#1092;&#1077;&#1089;&#1089;&#1080;&#1086;&#1085;&#1072;&#1083;&#1100;&#1085;&#1099;&#1077;%20&#1089;&#1086;&#1086;&#1073;&#1097;&#1077;&#1089;&#1090;&#1074;&#1072;\&#1052;&#1091;&#1085;&#1080;&#1094;&#1080;&#1087;&#1072;&#1083;&#1100;&#1085;&#1099;&#1077;%20&#1084;&#1077;&#1090;&#1086;&#1076;&#1080;&#1095;&#1077;&#1089;&#1082;&#1080;&#1077;%20&#1087;&#1083;&#1086;&#1097;&#1072;&#1076;&#1082;&#1080;\&#1060;&#1086;&#1088;&#1084;&#1080;&#1088;&#1086;&#1074;&#1072;&#1085;&#1080;&#1077;%20&#1085;&#1072;&#1074;&#1099;&#1082;&#1086;&#1074;%20&#1079;&#1076;&#1086;&#1088;&#1086;&#1074;&#1086;&#1075;&#1086;%20&#1080;%20&#1073;&#1077;&#1079;&#1086;&#1087;&#1072;&#1089;&#1085;&#1086;&#1075;&#1086;%20&#1086;&#1073;&#1088;&#1072;&#1079;&#1072;%20&#1078;&#1080;&#1079;&#1085;&#1080;%20&#1082;&#1072;&#1082;%20&#1087;&#1088;&#1077;&#1076;&#1087;&#1086;&#1089;&#1099;&#1083;&#1086;&#1082;%20&#1092;&#1091;&#1085;&#1082;&#1094;&#1080;&#1086;&#1085;&#1072;&#1083;&#1100;&#1085;&#1086;&#1081;%20&#1075;&#1088;&#1072;&#1084;&#1086;&#1090;&#1085;&#1086;&#1089;&#1090;&#1080;%20&#1076;&#1086;&#1096;&#1082;&#1086;&#1083;&#1100;&#1085;&#1080;&#1082;&#1086;&#1074;\&#8470;%203\&#1087;&#1088;&#1077;&#1079;&#1077;&#1085;&#1090;&#1072;&#1094;&#1080;&#1103;\VID_6.avi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91;&#1085;&#1080;&#1094;&#1080;&#1087;&#1072;&#1083;&#1100;&#1085;&#1099;&#1077;%20&#1084;&#1077;&#1090;&#1086;&#1076;&#1080;&#1095;&#1077;&#1089;&#1082;&#1080;&#1077;%20&#1087;&#1088;&#1086;&#1092;&#1077;&#1089;&#1089;&#1080;&#1086;&#1085;&#1072;&#1083;&#1100;&#1085;&#1099;&#1077;%20&#1089;&#1086;&#1086;&#1073;&#1097;&#1077;&#1089;&#1090;&#1074;&#1072;\&#1052;&#1091;&#1085;&#1080;&#1094;&#1080;&#1087;&#1072;&#1083;&#1100;&#1085;&#1099;&#1077;%20&#1084;&#1077;&#1090;&#1086;&#1076;&#1080;&#1095;&#1077;&#1089;&#1082;&#1080;&#1077;%20&#1087;&#1083;&#1086;&#1097;&#1072;&#1076;&#1082;&#1080;\&#1060;&#1086;&#1088;&#1084;&#1080;&#1088;&#1086;&#1074;&#1072;&#1085;&#1080;&#1077;%20&#1085;&#1072;&#1074;&#1099;&#1082;&#1086;&#1074;%20&#1079;&#1076;&#1086;&#1088;&#1086;&#1074;&#1086;&#1075;&#1086;%20&#1080;%20&#1073;&#1077;&#1079;&#1086;&#1087;&#1072;&#1089;&#1085;&#1086;&#1075;&#1086;%20&#1086;&#1073;&#1088;&#1072;&#1079;&#1072;%20&#1078;&#1080;&#1079;&#1085;&#1080;%20&#1082;&#1072;&#1082;%20&#1087;&#1088;&#1077;&#1076;&#1087;&#1086;&#1089;&#1099;&#1083;&#1086;&#1082;%20&#1092;&#1091;&#1085;&#1082;&#1094;&#1080;&#1086;&#1085;&#1072;&#1083;&#1100;&#1085;&#1086;&#1081;%20&#1075;&#1088;&#1072;&#1084;&#1086;&#1090;&#1085;&#1086;&#1089;&#1090;&#1080;%20&#1076;&#1086;&#1096;&#1082;&#1086;&#1083;&#1100;&#1085;&#1080;&#1082;&#1086;&#1074;\&#8470;%203\&#1087;&#1088;&#1077;&#1079;&#1077;&#1085;&#1090;&#1072;&#1094;&#1080;&#1103;\VID_7.avi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900igr.net/up/datai/209296/0001-001-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9758" y="0"/>
            <a:ext cx="9193758" cy="68953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8384" y="2636912"/>
            <a:ext cx="668760" cy="72008"/>
          </a:xfrm>
        </p:spPr>
        <p:txBody>
          <a:bodyPr>
            <a:normAutofit fontScale="90000"/>
          </a:bodyPr>
          <a:lstStyle/>
          <a:p>
            <a:endParaRPr lang="ru-RU" sz="1400" b="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564904"/>
            <a:ext cx="7200800" cy="396044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«Использование координационной (скоростной) лестницы в физическом развитии детей дошкольного возраста»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Тренинг для педагогов</a:t>
            </a:r>
          </a:p>
          <a:p>
            <a:pPr algn="r"/>
            <a:endParaRPr lang="ru-RU" sz="1600" dirty="0" smtClean="0">
              <a:solidFill>
                <a:schemeClr val="bg1"/>
              </a:solidFill>
            </a:endParaRPr>
          </a:p>
          <a:p>
            <a:pPr algn="r"/>
            <a:r>
              <a:rPr lang="ru-RU" sz="1600" b="1" dirty="0" smtClean="0">
                <a:solidFill>
                  <a:schemeClr val="bg1"/>
                </a:solidFill>
              </a:rPr>
              <a:t>Подготовила:</a:t>
            </a:r>
          </a:p>
          <a:p>
            <a:pPr algn="r"/>
            <a:r>
              <a:rPr lang="ru-RU" sz="1600" dirty="0" err="1" smtClean="0">
                <a:solidFill>
                  <a:schemeClr val="bg1"/>
                </a:solidFill>
              </a:rPr>
              <a:t>Балбина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</a:p>
          <a:p>
            <a:pPr algn="r"/>
            <a:r>
              <a:rPr lang="ru-RU" sz="1600" dirty="0" smtClean="0">
                <a:solidFill>
                  <a:schemeClr val="bg1"/>
                </a:solidFill>
              </a:rPr>
              <a:t>Ия Васильевна</a:t>
            </a:r>
          </a:p>
          <a:p>
            <a:pPr algn="r"/>
            <a:r>
              <a:rPr lang="ru-RU" sz="1600" dirty="0" smtClean="0">
                <a:solidFill>
                  <a:schemeClr val="bg1"/>
                </a:solidFill>
              </a:rPr>
              <a:t>воспитатель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Юрга 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692696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«Центр развития ребенка – детский сад №18 «Теремок»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484784"/>
            <a:ext cx="1152128" cy="1080120"/>
          </a:xfrm>
          <a:prstGeom prst="rect">
            <a:avLst/>
          </a:prstGeom>
          <a:ln w="38100">
            <a:solidFill>
              <a:srgbClr val="99CC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34704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7. Упражнение в прыжках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«Кенгуру»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VID_8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843808" y="1765189"/>
            <a:ext cx="4104456" cy="4904171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8. Упражнение в прыжках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«Лемур»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VID_9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627784" y="1846770"/>
            <a:ext cx="4248472" cy="482259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48072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9. Упражнение в прыжках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«Цапля»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VID_10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915816" y="1958287"/>
            <a:ext cx="4104456" cy="4711073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-4156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2008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10. Упражнение в прыжках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" name="VID_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627784" y="1772816"/>
            <a:ext cx="4320480" cy="4896543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-4156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776864" cy="12961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Игра на развитие связной речи</a:t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«Что сначала, что потом»</a:t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00200"/>
            <a:ext cx="8136904" cy="298092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</a:rPr>
              <a:t>Задача: </a:t>
            </a:r>
            <a:r>
              <a:rPr lang="ru-RU" sz="2600" dirty="0" smtClean="0">
                <a:solidFill>
                  <a:schemeClr val="bg2">
                    <a:lumMod val="50000"/>
                  </a:schemeClr>
                </a:solidFill>
              </a:rPr>
              <a:t>развитие умения составить короткий рассказ по серийным картинкам.</a:t>
            </a:r>
          </a:p>
          <a:p>
            <a:pPr algn="just"/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</a:rPr>
              <a:t>Ход игры. </a:t>
            </a:r>
            <a:r>
              <a:rPr lang="ru-RU" sz="2600" dirty="0" smtClean="0">
                <a:solidFill>
                  <a:schemeClr val="bg2">
                    <a:lumMod val="50000"/>
                  </a:schemeClr>
                </a:solidFill>
              </a:rPr>
              <a:t>Воспитатель предлагает детям картинки, объединенные одним сюжетом. Необходимо расположить их в правильном порядке в ячейках «лесенки», составить рассказ. Дети работают в двух командах, результат команды представляют друг другу.</a:t>
            </a:r>
            <a:endParaRPr lang="ru-RU" sz="2600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63688" y="4581128"/>
          <a:ext cx="6408712" cy="1432937"/>
        </p:xfrm>
        <a:graphic>
          <a:graphicData uri="http://schemas.openxmlformats.org/drawingml/2006/table">
            <a:tbl>
              <a:tblPr/>
              <a:tblGrid>
                <a:gridCol w="1283082"/>
                <a:gridCol w="1280403"/>
                <a:gridCol w="1283082"/>
                <a:gridCol w="1279733"/>
                <a:gridCol w="1282412"/>
              </a:tblGrid>
              <a:tr h="1432937">
                <a:tc>
                  <a:txBody>
                    <a:bodyPr/>
                    <a:lstStyle/>
                    <a:p>
                      <a:pPr>
                        <a:spcBef>
                          <a:spcPts val="45"/>
                        </a:spcBef>
                        <a:spcAft>
                          <a:spcPts val="5"/>
                        </a:spcAft>
                      </a:pPr>
                      <a:endParaRPr lang="ru-RU" sz="145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5"/>
                        </a:spcBef>
                        <a:spcAft>
                          <a:spcPts val="5"/>
                        </a:spcAft>
                      </a:pPr>
                      <a:endParaRPr lang="ru-RU" sz="145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5"/>
                        </a:spcBef>
                        <a:spcAft>
                          <a:spcPts val="5"/>
                        </a:spcAft>
                      </a:pPr>
                      <a:endParaRPr lang="ru-RU" sz="145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5"/>
                        </a:spcBef>
                        <a:spcAft>
                          <a:spcPts val="5"/>
                        </a:spcAft>
                      </a:pPr>
                      <a:endParaRPr lang="ru-RU" sz="145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8" name="image27.jpeg" descr="http://itd3.mycdn.me/image?id=837789630177&amp;t=20&amp;plc=WEB&amp;tkn=*1lgn9WbRCesAO_B-Daa3Fv9h_x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42975" cy="628650"/>
          </a:xfrm>
          <a:prstGeom prst="rect">
            <a:avLst/>
          </a:prstGeom>
          <a:noFill/>
        </p:spPr>
      </p:pic>
      <p:pic>
        <p:nvPicPr>
          <p:cNvPr id="1027" name="image28.jpeg" descr="http://itd3.mycdn.me/image?id=837789630177&amp;t=20&amp;plc=WEB&amp;tkn=*1lgn9WbRCesAO_B-Daa3Fv9h_xo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04875" cy="619125"/>
          </a:xfrm>
          <a:prstGeom prst="rect">
            <a:avLst/>
          </a:prstGeom>
          <a:noFill/>
        </p:spPr>
      </p:pic>
      <p:pic>
        <p:nvPicPr>
          <p:cNvPr id="1026" name="image29.jpeg" descr="http://itd3.mycdn.me/image?id=837789630177&amp;t=20&amp;plc=WEB&amp;tkn=*1lgn9WbRCesAO_B-Daa3Fv9h_x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23925" cy="628650"/>
          </a:xfrm>
          <a:prstGeom prst="rect">
            <a:avLst/>
          </a:prstGeom>
          <a:noFill/>
        </p:spPr>
      </p:pic>
      <p:pic>
        <p:nvPicPr>
          <p:cNvPr id="1025" name="image30.jpeg" descr="http://itd3.mycdn.me/image?id=837789630177&amp;t=20&amp;plc=WEB&amp;tkn=*1lgn9WbRCesAO_B-Daa3Fv9h_x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42975" cy="657225"/>
          </a:xfrm>
          <a:prstGeom prst="rect">
            <a:avLst/>
          </a:prstGeom>
          <a:noFill/>
        </p:spPr>
      </p:pic>
      <p:pic>
        <p:nvPicPr>
          <p:cNvPr id="10" name="image27.jpeg" descr="http://itd3.mycdn.me/image?id=837789630177&amp;t=20&amp;plc=WEB&amp;tkn=*1lgn9WbRCesAO_B-Daa3Fv9h_xo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1907704" y="4941168"/>
            <a:ext cx="936104" cy="628650"/>
          </a:xfrm>
          <a:prstGeom prst="rect">
            <a:avLst/>
          </a:prstGeom>
        </p:spPr>
      </p:pic>
      <p:pic>
        <p:nvPicPr>
          <p:cNvPr id="11" name="image28.jpeg" descr="http://itd3.mycdn.me/image?id=837789630177&amp;t=20&amp;plc=WEB&amp;tkn=*1lgn9WbRCesAO_B-Daa3Fv9h_xo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3275856" y="4941168"/>
            <a:ext cx="902557" cy="620268"/>
          </a:xfrm>
          <a:prstGeom prst="rect">
            <a:avLst/>
          </a:prstGeom>
        </p:spPr>
      </p:pic>
      <p:pic>
        <p:nvPicPr>
          <p:cNvPr id="12" name="image29.jpeg" descr="http://itd3.mycdn.me/image?id=837789630177&amp;t=20&amp;plc=WEB&amp;tkn=*1lgn9WbRCesAO_B-Daa3Fv9h_xo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4499992" y="4941168"/>
            <a:ext cx="925609" cy="632841"/>
          </a:xfrm>
          <a:prstGeom prst="rect">
            <a:avLst/>
          </a:prstGeom>
        </p:spPr>
      </p:pic>
      <p:pic>
        <p:nvPicPr>
          <p:cNvPr id="13" name="image30.jpeg" descr="http://itd3.mycdn.me/image?id=837789630177&amp;t=20&amp;plc=WEB&amp;tkn=*1lgn9WbRCesAO_B-Daa3Fv9h_xo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5724128" y="4941168"/>
            <a:ext cx="944799" cy="6537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62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268760"/>
            <a:ext cx="7128792" cy="201622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2">
                    <a:lumMod val="25000"/>
                  </a:schemeClr>
                </a:solidFill>
              </a:rPr>
              <a:t>Спасибо за внимание!</a:t>
            </a:r>
            <a:endParaRPr lang="ru-RU" sz="4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24328" y="5805264"/>
            <a:ext cx="1162472" cy="504096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26627" name="Picture 3" descr="C:\Documents and Settings\UserXP\Мои документы\Downloads\IMG_20210402_155601_resized_20210405_11190649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3068960"/>
            <a:ext cx="3672408" cy="3101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6" name="Picture 6" descr="http://900igr.net/up/datai/200822/0001-001-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3846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20688"/>
            <a:ext cx="7365504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Координационно-скоростная лестница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2060848"/>
            <a:ext cx="7355160" cy="187220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- это  тренажёрное устройство, предназначенное для развития скоростных навыков, выносливости при выполнении движений на коротких дистанциях.</a:t>
            </a:r>
          </a:p>
          <a:p>
            <a:pPr algn="ctr">
              <a:buNone/>
            </a:pPr>
            <a:endParaRPr lang="ru-RU" dirty="0"/>
          </a:p>
        </p:txBody>
      </p:sp>
      <p:sp>
        <p:nvSpPr>
          <p:cNvPr id="51202" name="AutoShape 2" descr="https://s1.slide-share.ru/s_image/400acd1b75196ca87b8d726887f617d4/130d29e8-f40f-4796-a2d9-e0ef5ef3be6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4" name="AutoShape 4" descr="https://s1.slide-share.ru/s_image/400acd1b75196ca87b8d726887f617d4/130d29e8-f40f-4796-a2d9-e0ef5ef3be6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 descr="C:\Documents and Settings\UserXP\Мои документы\Downloads\IMG_20210402_155048_resized_20210405_11190567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4293096"/>
            <a:ext cx="4148469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900igr.net/up/datai/200822/0001-001-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3846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image2.jpe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907704" y="1700808"/>
            <a:ext cx="6977633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1. Упражнение в ходьбе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VID_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843808" y="1754816"/>
            <a:ext cx="4320480" cy="477053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2. Упражнение в ходьбе 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«Крабы»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VID_3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915816" y="1626906"/>
            <a:ext cx="4032448" cy="50254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727280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3. Упражнение в беге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«Быстрая лошадка» с высоким подниманием колен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VID_4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059832" y="1988840"/>
            <a:ext cx="3744416" cy="468052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4. Упражнение в беге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«Мышка быстрая»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VID_5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059832" y="1844824"/>
            <a:ext cx="4320480" cy="4814249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5. Упражнение в прыжках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«Лягушки маленькие»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VID_6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987824" y="1883598"/>
            <a:ext cx="3888432" cy="478576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up/datai/200822/0001-001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3999" cy="6862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6. Упражнение в прыжках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«Кузнечик»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VID_7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987824" y="1844824"/>
            <a:ext cx="3888432" cy="4766465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196</TotalTime>
  <Words>170</Words>
  <Application>Microsoft Office PowerPoint</Application>
  <PresentationFormat>Экран (4:3)</PresentationFormat>
  <Paragraphs>27</Paragraphs>
  <Slides>15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Слайд 1</vt:lpstr>
      <vt:lpstr>Координационно-скоростная лестница  </vt:lpstr>
      <vt:lpstr>Слайд 3</vt:lpstr>
      <vt:lpstr>1. Упражнение в ходьбе</vt:lpstr>
      <vt:lpstr>2. Упражнение в ходьбе  «Крабы»</vt:lpstr>
      <vt:lpstr>3. Упражнение в беге «Быстрая лошадка» с высоким подниманием колен</vt:lpstr>
      <vt:lpstr>4. Упражнение в беге «Мышка быстрая»</vt:lpstr>
      <vt:lpstr>5. Упражнение в прыжках «Лягушки маленькие»</vt:lpstr>
      <vt:lpstr>6. Упражнение в прыжках «Кузнечик»</vt:lpstr>
      <vt:lpstr>7. Упражнение в прыжках «Кенгуру»</vt:lpstr>
      <vt:lpstr>8. Упражнение в прыжках «Лемур»</vt:lpstr>
      <vt:lpstr>9. Упражнение в прыжках «Цапля»</vt:lpstr>
      <vt:lpstr>10. Упражнение в прыжках</vt:lpstr>
      <vt:lpstr>Игра на развитие связной речи «Что сначала, что потом» 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</cp:lastModifiedBy>
  <cp:revision>22</cp:revision>
  <dcterms:created xsi:type="dcterms:W3CDTF">2021-04-02T05:57:29Z</dcterms:created>
  <dcterms:modified xsi:type="dcterms:W3CDTF">2021-08-09T04:16:19Z</dcterms:modified>
</cp:coreProperties>
</file>